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CFCF"/>
    <a:srgbClr val="FF9914"/>
    <a:srgbClr val="008200"/>
    <a:srgbClr val="005D02"/>
    <a:srgbClr val="008D00"/>
    <a:srgbClr val="007100"/>
    <a:srgbClr val="FF8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2"/>
    <p:restoredTop sz="94462"/>
  </p:normalViewPr>
  <p:slideViewPr>
    <p:cSldViewPr snapToGrid="0">
      <p:cViewPr>
        <p:scale>
          <a:sx n="33" d="100"/>
          <a:sy n="33" d="100"/>
        </p:scale>
        <p:origin x="2976" y="2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EC8CE-F6AA-1140-A1B6-9604637A82E6}" type="datetimeFigureOut">
              <a:rPr lang="en-US" smtClean="0"/>
              <a:t>1/14/25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AE8EC6-B1BE-D846-8484-DF9FE3532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253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AE8EC6-B1BE-D846-8484-DF9FE35322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66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BBC5-4D2E-3FAC-4D61-FA0419D41E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92E7CB-EA31-60E2-687E-4F1DD6BF34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26747-968B-54AE-CACD-3D94E7207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F8D43-8655-94ED-C6D4-AA14EE308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F949E-3297-B46E-ED5C-7949D920B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433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8AC46-8301-BDA9-ADD8-B5A97D83A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A53477-DDFD-2172-6FC7-35C49B92FC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3B44C-68C9-1869-D17F-A4343DAD8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FE22A-4C17-7766-A36E-3A8C79842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7910E-C84C-22E6-653A-80BB2D926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2BBCF9-F7D0-93A6-2473-95A0C2C451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EFBCEC-B5DC-DA56-6DEF-D387033C1D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CE44C-B9A9-872B-9F77-CCE6AB156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20CF3-BA4A-68C0-3A5B-1548B71AF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E075A-7B39-2C02-425D-07F70191E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7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2863B-A203-D0FD-3423-D3FF2E555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90EF1-6A1E-4FA7-06C7-9291BCEF0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6D01-336F-4172-C571-D03AF735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DC92E-B1F1-7104-13C3-DE15FE2B5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BDFF4-09F9-4139-033F-BF741CDA4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604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33E0B-A412-BF1E-C6FD-B92E15E68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DC71D8-BB7E-CB26-88D6-8D7850C79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551B54-2003-4F3F-A09E-B42D67E17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E1E59-8E38-E0D0-49A3-658415F78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BC4D3-A9E7-E1C0-E708-1EA320CED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590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F352D-248E-CACB-F23B-7261005BF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380D6-B14D-48B7-D064-0F7503435A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ADB25-FCD7-804A-EE5A-CED55FFB2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ADC090-53F6-357E-D8C3-165BBB6DF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20FED4-7947-6061-9996-AF1AAAE50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48B37C-3B00-886E-4489-BDD610856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41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EAC0D-60F4-B78B-0AB9-1211BF85A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6E0D0-B3C9-65B3-698E-22C7D538D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06C1E-1A0B-D5DE-032E-285EA0950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EC64FD-FE6E-2F2E-31F6-AE38547932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CAC557-A61E-DDDE-37F9-AC3D5338C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94A0E6-1F6F-8CE7-A83E-64EDF1F98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96C430-5CF5-9384-FDD1-8497CD4C5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EA60AF-D53F-FB15-C630-99092E0B9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74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DCF10-376B-947B-E5BD-AA04F3827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28B8E3-0340-84F6-AA7D-638A636D3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D97E06-3A73-2209-6F57-85423A160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90DC28-651F-1D34-BB01-2EEF639FA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415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229E58-6AE0-F42F-7BB8-8868AE9F9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53E979-7504-30EC-A1A4-C776E81B1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98AC94-BDA5-4F07-59B9-AE2C6317C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701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CAC00-EC1E-527F-E63E-A84A49008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BFA38-76FD-0FD7-65A0-FC550CEF7D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34430E-D034-09BA-BEED-EDC0F1910C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4B7DF4-DF48-AF4E-C63F-887025B2E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03D1D0-85A7-4730-D665-C050CAAE5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4317D4-EF26-B9D6-419F-F1E113491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5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32455-83A5-64DD-5CBD-CD298F5AD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9FE78F-E230-EE92-2215-B9D412D36A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71665F-5890-4A27-61A8-0B15549905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EC972D-3C01-E6B4-27F1-304CBD4EF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BC94DE-4AD6-7B90-9C89-66CDFBB98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6824F-0DB8-ADCC-FEF0-B53CBE9D5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52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D3F74C-9CC3-53F6-514E-9C73F23F1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60E040-D307-2DF9-C23C-2033A27A6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AF243-4065-FD42-3B19-2696BDC54F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8A01D-4FC6-9942-9346-1069BA6504A3}" type="datetimeFigureOut">
              <a:rPr lang="en-US" smtClean="0"/>
              <a:t>1/14/25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1730F-E994-9520-A2D7-5DABC91CF7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92D7E-4F43-6C8A-E7E3-1D3D7664FE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672D1-EC75-A148-9441-67EC8EE0B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05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667D136-ED5E-CCBA-C77C-2D4C2F734454}"/>
              </a:ext>
            </a:extLst>
          </p:cNvPr>
          <p:cNvSpPr/>
          <p:nvPr/>
        </p:nvSpPr>
        <p:spPr>
          <a:xfrm>
            <a:off x="-2286000" y="-9403747"/>
            <a:ext cx="20059650" cy="168567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4" name="Picture 13" descr="A map of the united states&#10;&#10;Description automatically generated">
            <a:extLst>
              <a:ext uri="{FF2B5EF4-FFF2-40B4-BE49-F238E27FC236}">
                <a16:creationId xmlns:a16="http://schemas.microsoft.com/office/drawing/2014/main" id="{B0E2A9B0-7924-50DA-30DD-6254F626E9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982" r="11334" b="12971"/>
          <a:stretch/>
        </p:blipFill>
        <p:spPr>
          <a:xfrm>
            <a:off x="-1887616" y="-2403345"/>
            <a:ext cx="10361304" cy="9442131"/>
          </a:xfrm>
          <a:prstGeom prst="rect">
            <a:avLst/>
          </a:prstGeom>
        </p:spPr>
      </p:pic>
      <p:pic>
        <p:nvPicPr>
          <p:cNvPr id="10" name="Picture 9" descr="A map of the north and south america&#10;&#10;Description automatically generated">
            <a:extLst>
              <a:ext uri="{FF2B5EF4-FFF2-40B4-BE49-F238E27FC236}">
                <a16:creationId xmlns:a16="http://schemas.microsoft.com/office/drawing/2014/main" id="{E0A7B9F4-F67A-1BEC-A582-3CFA94F854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927" t="8424" r="14882" b="10107"/>
          <a:stretch/>
        </p:blipFill>
        <p:spPr>
          <a:xfrm>
            <a:off x="-1886525" y="-8999156"/>
            <a:ext cx="8128299" cy="606795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FE0AAD4-6A3E-CFB9-049F-040947FFA04A}"/>
              </a:ext>
            </a:extLst>
          </p:cNvPr>
          <p:cNvSpPr/>
          <p:nvPr/>
        </p:nvSpPr>
        <p:spPr>
          <a:xfrm>
            <a:off x="3414862" y="-7162825"/>
            <a:ext cx="1121419" cy="1104925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B5A41D-E6B1-804D-CF99-3899954B4A12}"/>
              </a:ext>
            </a:extLst>
          </p:cNvPr>
          <p:cNvSpPr txBox="1"/>
          <p:nvPr/>
        </p:nvSpPr>
        <p:spPr>
          <a:xfrm>
            <a:off x="34822" y="-6284696"/>
            <a:ext cx="3166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</a:rPr>
              <a:t>United States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0B4CBF-EA70-23BF-A2FD-435E5C08A1EE}"/>
              </a:ext>
            </a:extLst>
          </p:cNvPr>
          <p:cNvSpPr txBox="1"/>
          <p:nvPr/>
        </p:nvSpPr>
        <p:spPr>
          <a:xfrm>
            <a:off x="-67507" y="-7768790"/>
            <a:ext cx="20119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Canada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8567DC-822E-AC6D-0B6C-D45569F66A60}"/>
              </a:ext>
            </a:extLst>
          </p:cNvPr>
          <p:cNvSpPr txBox="1"/>
          <p:nvPr/>
        </p:nvSpPr>
        <p:spPr>
          <a:xfrm>
            <a:off x="3489976" y="1457258"/>
            <a:ext cx="2403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</a:rPr>
              <a:t>Maine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F61CE3B-D4A9-752A-33AD-5EE275543C81}"/>
              </a:ext>
            </a:extLst>
          </p:cNvPr>
          <p:cNvSpPr/>
          <p:nvPr/>
        </p:nvSpPr>
        <p:spPr>
          <a:xfrm>
            <a:off x="4679060" y="342443"/>
            <a:ext cx="614784" cy="681316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419A874-19B0-E84F-6A58-F2A3CC3D54BE}"/>
              </a:ext>
            </a:extLst>
          </p:cNvPr>
          <p:cNvSpPr/>
          <p:nvPr/>
        </p:nvSpPr>
        <p:spPr>
          <a:xfrm>
            <a:off x="4934784" y="2544538"/>
            <a:ext cx="718120" cy="758362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white arrow on a black background&#10;&#10;Description automatically generated">
            <a:extLst>
              <a:ext uri="{FF2B5EF4-FFF2-40B4-BE49-F238E27FC236}">
                <a16:creationId xmlns:a16="http://schemas.microsoft.com/office/drawing/2014/main" id="{4A72C252-8174-0B25-C11C-B7F5A10907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887616" y="-4262735"/>
            <a:ext cx="1129030" cy="1445158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7FAD5B8-B8EC-1521-D343-5E32A9E42256}"/>
              </a:ext>
            </a:extLst>
          </p:cNvPr>
          <p:cNvCxnSpPr>
            <a:cxnSpLocks/>
          </p:cNvCxnSpPr>
          <p:nvPr/>
        </p:nvCxnSpPr>
        <p:spPr>
          <a:xfrm flipV="1">
            <a:off x="5293844" y="-9001816"/>
            <a:ext cx="3712429" cy="9344259"/>
          </a:xfrm>
          <a:prstGeom prst="line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2855C8A-EDE4-D99D-FD41-5ADAD8CCF8E2}"/>
              </a:ext>
            </a:extLst>
          </p:cNvPr>
          <p:cNvCxnSpPr>
            <a:cxnSpLocks/>
          </p:cNvCxnSpPr>
          <p:nvPr/>
        </p:nvCxnSpPr>
        <p:spPr>
          <a:xfrm flipV="1">
            <a:off x="5293844" y="-1100964"/>
            <a:ext cx="3712429" cy="2124723"/>
          </a:xfrm>
          <a:prstGeom prst="line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A map of land with orange squares&#10;&#10;Description automatically generated">
            <a:extLst>
              <a:ext uri="{FF2B5EF4-FFF2-40B4-BE49-F238E27FC236}">
                <a16:creationId xmlns:a16="http://schemas.microsoft.com/office/drawing/2014/main" id="{DCB74A33-6C58-1372-9D51-D8C2DEB2B46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-164"/>
          <a:stretch/>
        </p:blipFill>
        <p:spPr>
          <a:xfrm>
            <a:off x="9019351" y="-9001815"/>
            <a:ext cx="8341773" cy="7905428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786DA2E-4C8D-22C0-4343-A7B51BD3E5A5}"/>
              </a:ext>
            </a:extLst>
          </p:cNvPr>
          <p:cNvCxnSpPr>
            <a:cxnSpLocks/>
          </p:cNvCxnSpPr>
          <p:nvPr/>
        </p:nvCxnSpPr>
        <p:spPr>
          <a:xfrm>
            <a:off x="5652904" y="3289520"/>
            <a:ext cx="3353369" cy="3749266"/>
          </a:xfrm>
          <a:prstGeom prst="line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A82111B-4759-A790-0C4B-86D6D8B355AA}"/>
              </a:ext>
            </a:extLst>
          </p:cNvPr>
          <p:cNvCxnSpPr>
            <a:cxnSpLocks/>
          </p:cNvCxnSpPr>
          <p:nvPr/>
        </p:nvCxnSpPr>
        <p:spPr>
          <a:xfrm flipV="1">
            <a:off x="5652904" y="-866641"/>
            <a:ext cx="3353369" cy="3411179"/>
          </a:xfrm>
          <a:prstGeom prst="line">
            <a:avLst/>
          </a:prstGeom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A map of land with green spots&#10;&#10;Description automatically generated">
            <a:extLst>
              <a:ext uri="{FF2B5EF4-FFF2-40B4-BE49-F238E27FC236}">
                <a16:creationId xmlns:a16="http://schemas.microsoft.com/office/drawing/2014/main" id="{127BBAA9-2F48-64AC-B1ED-0AC31CF9AD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19351" y="-866641"/>
            <a:ext cx="8343978" cy="7905428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2B74B51E-6F6D-852F-5494-98DB8A1AF631}"/>
              </a:ext>
            </a:extLst>
          </p:cNvPr>
          <p:cNvSpPr txBox="1"/>
          <p:nvPr/>
        </p:nvSpPr>
        <p:spPr>
          <a:xfrm>
            <a:off x="9146838" y="-8934908"/>
            <a:ext cx="80867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Helvetica" pitchFamily="2" charset="0"/>
              </a:rPr>
              <a:t>Katahdin Woods and Waters National </a:t>
            </a:r>
          </a:p>
          <a:p>
            <a:r>
              <a:rPr lang="en-US" sz="3200" b="1" dirty="0">
                <a:solidFill>
                  <a:schemeClr val="bg1"/>
                </a:solidFill>
                <a:latin typeface="Helvetica" pitchFamily="2" charset="0"/>
              </a:rPr>
              <a:t>Monument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3E443EE-BCE8-74ED-F92F-B1D28E5E5C84}"/>
              </a:ext>
            </a:extLst>
          </p:cNvPr>
          <p:cNvSpPr txBox="1"/>
          <p:nvPr/>
        </p:nvSpPr>
        <p:spPr>
          <a:xfrm>
            <a:off x="9146838" y="-817168"/>
            <a:ext cx="5649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Helvetica" pitchFamily="2" charset="0"/>
              </a:rPr>
              <a:t>Acadia National Park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7BC1D15-389B-2FF9-F4DF-B67F8D348E36}"/>
              </a:ext>
            </a:extLst>
          </p:cNvPr>
          <p:cNvSpPr txBox="1"/>
          <p:nvPr/>
        </p:nvSpPr>
        <p:spPr>
          <a:xfrm rot="16200000">
            <a:off x="1555394" y="2996459"/>
            <a:ext cx="18250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New Hampshire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322E91A-FDB2-5ED5-8A2F-C6586CA04431}"/>
              </a:ext>
            </a:extLst>
          </p:cNvPr>
          <p:cNvSpPr txBox="1"/>
          <p:nvPr/>
        </p:nvSpPr>
        <p:spPr>
          <a:xfrm>
            <a:off x="2268554" y="242834"/>
            <a:ext cx="13899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Quebec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9D665A1-24D8-F366-0AEC-3C100354081F}"/>
              </a:ext>
            </a:extLst>
          </p:cNvPr>
          <p:cNvSpPr txBox="1"/>
          <p:nvPr/>
        </p:nvSpPr>
        <p:spPr>
          <a:xfrm>
            <a:off x="5907594" y="-940279"/>
            <a:ext cx="20320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  <a:cs typeface="Arial" panose="020B0604020202020204" pitchFamily="34" charset="0"/>
              </a:rPr>
              <a:t>New Brunswick</a:t>
            </a:r>
          </a:p>
        </p:txBody>
      </p:sp>
    </p:spTree>
    <p:extLst>
      <p:ext uri="{BB962C8B-B14F-4D97-AF65-F5344CB8AC3E}">
        <p14:creationId xmlns:p14="http://schemas.microsoft.com/office/powerpoint/2010/main" val="3169159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land with green and orange spots&#10;&#10;Description automatically generated">
            <a:extLst>
              <a:ext uri="{FF2B5EF4-FFF2-40B4-BE49-F238E27FC236}">
                <a16:creationId xmlns:a16="http://schemas.microsoft.com/office/drawing/2014/main" id="{BDBE4994-468C-B6FE-DC70-18F5B49159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35" b="1195"/>
          <a:stretch/>
        </p:blipFill>
        <p:spPr>
          <a:xfrm>
            <a:off x="1540156" y="0"/>
            <a:ext cx="9111688" cy="6858000"/>
          </a:xfrm>
          <a:prstGeom prst="rect">
            <a:avLst/>
          </a:prstGeom>
        </p:spPr>
      </p:pic>
      <p:pic>
        <p:nvPicPr>
          <p:cNvPr id="6" name="Picture 5" descr="A white arrow on a black background&#10;&#10;Description automatically generated">
            <a:extLst>
              <a:ext uri="{FF2B5EF4-FFF2-40B4-BE49-F238E27FC236}">
                <a16:creationId xmlns:a16="http://schemas.microsoft.com/office/drawing/2014/main" id="{A29F5006-4092-9F36-23A7-788413DDF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156" y="5834897"/>
            <a:ext cx="925953" cy="118522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EEE508-D3EB-2C4D-5A47-1E98B8A911F7}"/>
              </a:ext>
            </a:extLst>
          </p:cNvPr>
          <p:cNvSpPr/>
          <p:nvPr/>
        </p:nvSpPr>
        <p:spPr>
          <a:xfrm>
            <a:off x="7485888" y="4974335"/>
            <a:ext cx="3043567" cy="1772829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D6262F8-B9F1-01BF-2CE2-953E8AECF2F0}"/>
              </a:ext>
            </a:extLst>
          </p:cNvPr>
          <p:cNvSpPr/>
          <p:nvPr/>
        </p:nvSpPr>
        <p:spPr>
          <a:xfrm>
            <a:off x="7713735" y="5179055"/>
            <a:ext cx="237066" cy="248355"/>
          </a:xfrm>
          <a:prstGeom prst="roundRect">
            <a:avLst/>
          </a:prstGeom>
          <a:solidFill>
            <a:srgbClr val="008200"/>
          </a:solidFill>
          <a:ln>
            <a:solidFill>
              <a:srgbClr val="005D0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B45E0FE-E973-5002-5DEB-4A7CFEB13A27}"/>
              </a:ext>
            </a:extLst>
          </p:cNvPr>
          <p:cNvSpPr/>
          <p:nvPr/>
        </p:nvSpPr>
        <p:spPr>
          <a:xfrm>
            <a:off x="7763063" y="6334954"/>
            <a:ext cx="138411" cy="138411"/>
          </a:xfrm>
          <a:prstGeom prst="ellipse">
            <a:avLst/>
          </a:prstGeom>
          <a:solidFill>
            <a:srgbClr val="FF9914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6846598-3532-ADB2-C43B-D01D300780C6}"/>
              </a:ext>
            </a:extLst>
          </p:cNvPr>
          <p:cNvSpPr/>
          <p:nvPr/>
        </p:nvSpPr>
        <p:spPr>
          <a:xfrm>
            <a:off x="7713736" y="5729519"/>
            <a:ext cx="237066" cy="248355"/>
          </a:xfrm>
          <a:prstGeom prst="roundRect">
            <a:avLst/>
          </a:prstGeom>
          <a:pattFill prst="wdDnDiag">
            <a:fgClr>
              <a:srgbClr val="CFCFCF"/>
            </a:fgClr>
            <a:bgClr>
              <a:schemeClr val="tx2"/>
            </a:bgClr>
          </a:patt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D6BB50-E582-DB3C-12F1-3900D76E434A}"/>
              </a:ext>
            </a:extLst>
          </p:cNvPr>
          <p:cNvSpPr txBox="1"/>
          <p:nvPr/>
        </p:nvSpPr>
        <p:spPr>
          <a:xfrm>
            <a:off x="8080675" y="5133955"/>
            <a:ext cx="26323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" pitchFamily="2" charset="0"/>
              </a:rPr>
              <a:t>Acadia National Park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6A288A-375F-DE33-FA67-4E7FD7D10618}"/>
              </a:ext>
            </a:extLst>
          </p:cNvPr>
          <p:cNvSpPr txBox="1"/>
          <p:nvPr/>
        </p:nvSpPr>
        <p:spPr>
          <a:xfrm>
            <a:off x="8080675" y="5561308"/>
            <a:ext cx="2640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" pitchFamily="2" charset="0"/>
              </a:rPr>
              <a:t>Invasive plant management areas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ED25CD-C1DF-3196-FF01-6D62AEDFC020}"/>
              </a:ext>
            </a:extLst>
          </p:cNvPr>
          <p:cNvSpPr txBox="1"/>
          <p:nvPr/>
        </p:nvSpPr>
        <p:spPr>
          <a:xfrm>
            <a:off x="8080675" y="6234882"/>
            <a:ext cx="26323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" pitchFamily="2" charset="0"/>
              </a:rPr>
              <a:t>Invasive plant locations</a:t>
            </a:r>
          </a:p>
        </p:txBody>
      </p:sp>
    </p:spTree>
    <p:extLst>
      <p:ext uri="{BB962C8B-B14F-4D97-AF65-F5344CB8AC3E}">
        <p14:creationId xmlns:p14="http://schemas.microsoft.com/office/powerpoint/2010/main" val="4235064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29</Words>
  <Application>Microsoft Macintosh PowerPoint</Application>
  <PresentationFormat>Widescreen</PresentationFormat>
  <Paragraphs>13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Lima</dc:creator>
  <cp:lastModifiedBy>Kyle Lima</cp:lastModifiedBy>
  <cp:revision>8</cp:revision>
  <dcterms:created xsi:type="dcterms:W3CDTF">2024-01-30T15:33:42Z</dcterms:created>
  <dcterms:modified xsi:type="dcterms:W3CDTF">2025-01-14T16:53:40Z</dcterms:modified>
</cp:coreProperties>
</file>

<file path=docProps/thumbnail.jpeg>
</file>